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autoCompressPictures="0">
  <p:sldMasterIdLst>
    <p:sldMasterId id="2147483669" r:id="rId1"/>
  </p:sldMasterIdLst>
  <p:sldIdLst>
    <p:sldId id="256" r:id="rId2"/>
    <p:sldId id="257" r:id="rId3"/>
    <p:sldId id="258" r:id="rId4"/>
    <p:sldId id="260" r:id="rId5"/>
    <p:sldId id="264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60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3A56E8D-9FEB-456A-A0D9-83D2214C5C83}" type="doc">
      <dgm:prSet loTypeId="urn:microsoft.com/office/officeart/2008/layout/Picture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E75FA1D-D5C8-4CF3-B2C9-A2A2AE08289E}">
      <dgm:prSet phldrT="[Text]"/>
      <dgm:spPr/>
      <dgm:t>
        <a:bodyPr/>
        <a:lstStyle/>
        <a:p>
          <a:r>
            <a:rPr lang="en-US" dirty="0" smtClean="0"/>
            <a:t>KOMPETENSI DASAR</a:t>
          </a:r>
          <a:endParaRPr lang="en-US" dirty="0"/>
        </a:p>
      </dgm:t>
    </dgm:pt>
    <dgm:pt modelId="{F5282B64-9D8B-4B9A-A3E1-03B18A29DB90}" type="parTrans" cxnId="{3574FC5D-5CC0-4BC0-991E-05EFED9AE287}">
      <dgm:prSet/>
      <dgm:spPr/>
      <dgm:t>
        <a:bodyPr/>
        <a:lstStyle/>
        <a:p>
          <a:endParaRPr lang="en-US"/>
        </a:p>
      </dgm:t>
    </dgm:pt>
    <dgm:pt modelId="{2123F2CA-04B0-4744-BD68-0EB3E3D2CC94}" type="sibTrans" cxnId="{3574FC5D-5CC0-4BC0-991E-05EFED9AE287}">
      <dgm:prSet/>
      <dgm:spPr/>
      <dgm:t>
        <a:bodyPr/>
        <a:lstStyle/>
        <a:p>
          <a:endParaRPr lang="en-US"/>
        </a:p>
      </dgm:t>
    </dgm:pt>
    <dgm:pt modelId="{5292DA51-E7FB-4F7E-BA8F-748555688FCB}">
      <dgm:prSet phldrT="[Text]" custT="1"/>
      <dgm:spPr/>
      <dgm:t>
        <a:bodyPr/>
        <a:lstStyle/>
        <a:p>
          <a:pPr algn="l"/>
          <a:r>
            <a:rPr lang="en-US" sz="2400" dirty="0" err="1" smtClean="0"/>
            <a:t>Menguasai</a:t>
          </a:r>
          <a:r>
            <a:rPr lang="en-US" sz="2400" dirty="0" smtClean="0"/>
            <a:t> </a:t>
          </a:r>
          <a:r>
            <a:rPr lang="en-US" sz="2400" dirty="0" err="1" smtClean="0"/>
            <a:t>karakteristik</a:t>
          </a:r>
          <a:r>
            <a:rPr lang="en-US" sz="2400" dirty="0" smtClean="0"/>
            <a:t> </a:t>
          </a:r>
          <a:r>
            <a:rPr lang="en-US" sz="2400" dirty="0" err="1" smtClean="0"/>
            <a:t>semikonduktor</a:t>
          </a:r>
          <a:r>
            <a:rPr lang="en-US" sz="2400" dirty="0" smtClean="0"/>
            <a:t> </a:t>
          </a:r>
          <a:r>
            <a:rPr lang="en-US" sz="2400" dirty="0" err="1" smtClean="0"/>
            <a:t>daya</a:t>
          </a:r>
          <a:r>
            <a:rPr lang="en-US" sz="2400" dirty="0" smtClean="0"/>
            <a:t> yang </a:t>
          </a:r>
          <a:r>
            <a:rPr lang="en-US" sz="2400" dirty="0" err="1" smtClean="0"/>
            <a:t>dioperasikan</a:t>
          </a:r>
          <a:r>
            <a:rPr lang="en-US" sz="2400" dirty="0" smtClean="0"/>
            <a:t> </a:t>
          </a:r>
          <a:r>
            <a:rPr lang="en-US" sz="2400" dirty="0" err="1" smtClean="0"/>
            <a:t>sebagai</a:t>
          </a:r>
          <a:r>
            <a:rPr lang="en-US" sz="2400" dirty="0" smtClean="0"/>
            <a:t> </a:t>
          </a:r>
          <a:r>
            <a:rPr lang="en-US" sz="2400" dirty="0" err="1" smtClean="0"/>
            <a:t>pensakelaran</a:t>
          </a:r>
          <a:r>
            <a:rPr lang="en-US" sz="2400" dirty="0" smtClean="0"/>
            <a:t>, </a:t>
          </a:r>
          <a:r>
            <a:rPr lang="en-US" sz="2400" dirty="0" err="1" smtClean="0"/>
            <a:t>pengubah</a:t>
          </a:r>
          <a:r>
            <a:rPr lang="en-US" sz="2400" dirty="0" smtClean="0"/>
            <a:t>, </a:t>
          </a:r>
          <a:r>
            <a:rPr lang="en-US" sz="2400" dirty="0" err="1" smtClean="0"/>
            <a:t>dan</a:t>
          </a:r>
          <a:r>
            <a:rPr lang="en-US" sz="2400" dirty="0" smtClean="0"/>
            <a:t> </a:t>
          </a:r>
          <a:r>
            <a:rPr lang="en-US" sz="2400" dirty="0" err="1" smtClean="0"/>
            <a:t>pengatur</a:t>
          </a:r>
          <a:r>
            <a:rPr lang="en-US" sz="2400" dirty="0" smtClean="0"/>
            <a:t>.</a:t>
          </a:r>
          <a:endParaRPr lang="en-US" sz="2400" dirty="0"/>
        </a:p>
      </dgm:t>
    </dgm:pt>
    <dgm:pt modelId="{313C033A-1400-4F64-83FA-569BF0C83354}" type="parTrans" cxnId="{FCDE0D42-6ABA-4B08-8202-7AF4A5C76CB8}">
      <dgm:prSet/>
      <dgm:spPr/>
      <dgm:t>
        <a:bodyPr/>
        <a:lstStyle/>
        <a:p>
          <a:endParaRPr lang="en-US"/>
        </a:p>
      </dgm:t>
    </dgm:pt>
    <dgm:pt modelId="{3E6A84B5-F6A4-4B6D-8D6F-A49B2FB8BD33}" type="sibTrans" cxnId="{FCDE0D42-6ABA-4B08-8202-7AF4A5C76CB8}">
      <dgm:prSet/>
      <dgm:spPr/>
      <dgm:t>
        <a:bodyPr/>
        <a:lstStyle/>
        <a:p>
          <a:endParaRPr lang="en-US"/>
        </a:p>
      </dgm:t>
    </dgm:pt>
    <dgm:pt modelId="{88F587E4-94A2-4AB6-9D22-B03860E919E4}">
      <dgm:prSet phldrT="[Text]" custT="1"/>
      <dgm:spPr/>
      <dgm:t>
        <a:bodyPr/>
        <a:lstStyle/>
        <a:p>
          <a:pPr algn="l"/>
          <a:r>
            <a:rPr lang="en-US" sz="2400" dirty="0" err="1" smtClean="0"/>
            <a:t>Menguasai</a:t>
          </a:r>
          <a:r>
            <a:rPr lang="en-US" sz="2400" dirty="0" smtClean="0"/>
            <a:t> </a:t>
          </a:r>
          <a:r>
            <a:rPr lang="en-US" sz="2400" dirty="0" err="1" smtClean="0"/>
            <a:t>dasar</a:t>
          </a:r>
          <a:r>
            <a:rPr lang="en-US" sz="2400" dirty="0" smtClean="0"/>
            <a:t> </a:t>
          </a:r>
          <a:r>
            <a:rPr lang="en-US" sz="2400" dirty="0" err="1" smtClean="0"/>
            <a:t>prinsip</a:t>
          </a:r>
          <a:r>
            <a:rPr lang="en-US" sz="2400" dirty="0" smtClean="0"/>
            <a:t> </a:t>
          </a:r>
          <a:r>
            <a:rPr lang="en-US" sz="2400" dirty="0" err="1" smtClean="0"/>
            <a:t>kerja</a:t>
          </a:r>
          <a:r>
            <a:rPr lang="en-US" sz="2400" dirty="0" smtClean="0"/>
            <a:t> </a:t>
          </a:r>
          <a:r>
            <a:rPr lang="en-US" sz="2400" dirty="0" err="1" smtClean="0"/>
            <a:t>rangkaian</a:t>
          </a:r>
          <a:r>
            <a:rPr lang="en-US" sz="2400" dirty="0" smtClean="0"/>
            <a:t> </a:t>
          </a:r>
          <a:r>
            <a:rPr lang="en-US" sz="2400" dirty="0" err="1" smtClean="0"/>
            <a:t>elektronika</a:t>
          </a:r>
          <a:r>
            <a:rPr lang="en-US" sz="2400" dirty="0" smtClean="0"/>
            <a:t> </a:t>
          </a:r>
          <a:r>
            <a:rPr lang="en-US" sz="2400" dirty="0" err="1" smtClean="0"/>
            <a:t>daya</a:t>
          </a:r>
          <a:r>
            <a:rPr lang="en-US" sz="2400" dirty="0" smtClean="0"/>
            <a:t>, </a:t>
          </a:r>
          <a:r>
            <a:rPr lang="en-US" sz="2400" dirty="0" err="1" smtClean="0"/>
            <a:t>antara</a:t>
          </a:r>
          <a:r>
            <a:rPr lang="en-US" sz="2400" dirty="0" smtClean="0"/>
            <a:t> lain: </a:t>
          </a:r>
          <a:r>
            <a:rPr lang="en-US" sz="2400" dirty="0" err="1" smtClean="0"/>
            <a:t>penyearah</a:t>
          </a:r>
          <a:r>
            <a:rPr lang="en-US" sz="2400" dirty="0" smtClean="0"/>
            <a:t>, </a:t>
          </a:r>
          <a:r>
            <a:rPr lang="en-US" sz="2400" dirty="0" err="1" smtClean="0"/>
            <a:t>konverter</a:t>
          </a:r>
          <a:r>
            <a:rPr lang="en-US" sz="2400" dirty="0" smtClean="0"/>
            <a:t>, AC regulator, chopper, </a:t>
          </a:r>
          <a:r>
            <a:rPr lang="en-US" sz="2400" dirty="0" err="1" smtClean="0"/>
            <a:t>dan</a:t>
          </a:r>
          <a:r>
            <a:rPr lang="en-US" sz="2400" dirty="0" smtClean="0"/>
            <a:t> inverter.</a:t>
          </a:r>
          <a:endParaRPr lang="en-US" sz="2400" dirty="0"/>
        </a:p>
      </dgm:t>
    </dgm:pt>
    <dgm:pt modelId="{E6740B7C-DE24-499E-B1EB-AB093791A24F}" type="parTrans" cxnId="{01948523-6186-426E-94B4-E4F600572FCF}">
      <dgm:prSet/>
      <dgm:spPr/>
      <dgm:t>
        <a:bodyPr/>
        <a:lstStyle/>
        <a:p>
          <a:endParaRPr lang="en-US"/>
        </a:p>
      </dgm:t>
    </dgm:pt>
    <dgm:pt modelId="{3E70CC8C-3D80-4058-A124-3124D9E93EBD}" type="sibTrans" cxnId="{01948523-6186-426E-94B4-E4F600572FCF}">
      <dgm:prSet/>
      <dgm:spPr/>
      <dgm:t>
        <a:bodyPr/>
        <a:lstStyle/>
        <a:p>
          <a:endParaRPr lang="en-US"/>
        </a:p>
      </dgm:t>
    </dgm:pt>
    <dgm:pt modelId="{A689F2F9-2778-48BF-9159-03F03282CA76}" type="pres">
      <dgm:prSet presAssocID="{B3A56E8D-9FEB-456A-A0D9-83D2214C5C83}" presName="layout" presStyleCnt="0">
        <dgm:presLayoutVars>
          <dgm:chMax/>
          <dgm:chPref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CC7A223C-C0F5-45FC-AA61-742AB53492BD}" type="pres">
      <dgm:prSet presAssocID="{0E75FA1D-D5C8-4CF3-B2C9-A2A2AE08289E}" presName="root" presStyleCnt="0">
        <dgm:presLayoutVars>
          <dgm:chMax/>
          <dgm:chPref val="4"/>
        </dgm:presLayoutVars>
      </dgm:prSet>
      <dgm:spPr/>
    </dgm:pt>
    <dgm:pt modelId="{37DB534F-871F-4F83-B1BE-DC8380B06861}" type="pres">
      <dgm:prSet presAssocID="{0E75FA1D-D5C8-4CF3-B2C9-A2A2AE08289E}" presName="rootComposite" presStyleCnt="0">
        <dgm:presLayoutVars/>
      </dgm:prSet>
      <dgm:spPr/>
    </dgm:pt>
    <dgm:pt modelId="{63ADD16A-E8F6-4D6F-B7AD-AFC7D60309E6}" type="pres">
      <dgm:prSet presAssocID="{0E75FA1D-D5C8-4CF3-B2C9-A2A2AE08289E}" presName="rootText" presStyleLbl="node0" presStyleIdx="0" presStyleCnt="1">
        <dgm:presLayoutVars>
          <dgm:chMax/>
          <dgm:chPref val="4"/>
        </dgm:presLayoutVars>
      </dgm:prSet>
      <dgm:spPr/>
      <dgm:t>
        <a:bodyPr/>
        <a:lstStyle/>
        <a:p>
          <a:endParaRPr lang="en-US"/>
        </a:p>
      </dgm:t>
    </dgm:pt>
    <dgm:pt modelId="{62E90AA0-4666-4FC0-8750-92321A6D9877}" type="pres">
      <dgm:prSet presAssocID="{0E75FA1D-D5C8-4CF3-B2C9-A2A2AE08289E}" presName="childShape" presStyleCnt="0">
        <dgm:presLayoutVars>
          <dgm:chMax val="0"/>
          <dgm:chPref val="0"/>
        </dgm:presLayoutVars>
      </dgm:prSet>
      <dgm:spPr/>
    </dgm:pt>
    <dgm:pt modelId="{BCA7B1CC-E58B-4187-8157-7C6E26FE3AED}" type="pres">
      <dgm:prSet presAssocID="{5292DA51-E7FB-4F7E-BA8F-748555688FCB}" presName="childComposite" presStyleCnt="0">
        <dgm:presLayoutVars>
          <dgm:chMax val="0"/>
          <dgm:chPref val="0"/>
        </dgm:presLayoutVars>
      </dgm:prSet>
      <dgm:spPr/>
    </dgm:pt>
    <dgm:pt modelId="{81EC6A72-56CF-4EDE-8823-900E566F10D3}" type="pres">
      <dgm:prSet presAssocID="{5292DA51-E7FB-4F7E-BA8F-748555688FCB}" presName="Image" presStyleLbl="node1" presStyleIdx="0" presStyleCnt="2"/>
      <dgm:spPr/>
    </dgm:pt>
    <dgm:pt modelId="{0C078A00-8C9D-4275-B771-EC2688CE5A0A}" type="pres">
      <dgm:prSet presAssocID="{5292DA51-E7FB-4F7E-BA8F-748555688FCB}" presName="childText" presStyleLbl="l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98DE67-52B2-404F-9197-1A11C21E37EF}" type="pres">
      <dgm:prSet presAssocID="{88F587E4-94A2-4AB6-9D22-B03860E919E4}" presName="childComposite" presStyleCnt="0">
        <dgm:presLayoutVars>
          <dgm:chMax val="0"/>
          <dgm:chPref val="0"/>
        </dgm:presLayoutVars>
      </dgm:prSet>
      <dgm:spPr/>
    </dgm:pt>
    <dgm:pt modelId="{4C07D965-5FAB-4AB5-9431-878525707D39}" type="pres">
      <dgm:prSet presAssocID="{88F587E4-94A2-4AB6-9D22-B03860E919E4}" presName="Image" presStyleLbl="node1" presStyleIdx="1" presStyleCnt="2"/>
      <dgm:spPr/>
    </dgm:pt>
    <dgm:pt modelId="{E2AD8A37-99F4-4816-8C01-9EDE79AE16FF}" type="pres">
      <dgm:prSet presAssocID="{88F587E4-94A2-4AB6-9D22-B03860E919E4}" presName="childText" presStyleLbl="l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088D227-64F8-4950-A735-030E5235F993}" type="presOf" srcId="{0E75FA1D-D5C8-4CF3-B2C9-A2A2AE08289E}" destId="{63ADD16A-E8F6-4D6F-B7AD-AFC7D60309E6}" srcOrd="0" destOrd="0" presId="urn:microsoft.com/office/officeart/2008/layout/PictureAccentList"/>
    <dgm:cxn modelId="{01948523-6186-426E-94B4-E4F600572FCF}" srcId="{0E75FA1D-D5C8-4CF3-B2C9-A2A2AE08289E}" destId="{88F587E4-94A2-4AB6-9D22-B03860E919E4}" srcOrd="1" destOrd="0" parTransId="{E6740B7C-DE24-499E-B1EB-AB093791A24F}" sibTransId="{3E70CC8C-3D80-4058-A124-3124D9E93EBD}"/>
    <dgm:cxn modelId="{3574FC5D-5CC0-4BC0-991E-05EFED9AE287}" srcId="{B3A56E8D-9FEB-456A-A0D9-83D2214C5C83}" destId="{0E75FA1D-D5C8-4CF3-B2C9-A2A2AE08289E}" srcOrd="0" destOrd="0" parTransId="{F5282B64-9D8B-4B9A-A3E1-03B18A29DB90}" sibTransId="{2123F2CA-04B0-4744-BD68-0EB3E3D2CC94}"/>
    <dgm:cxn modelId="{C2986D6C-AC74-429E-8165-F187D8814DDF}" type="presOf" srcId="{5292DA51-E7FB-4F7E-BA8F-748555688FCB}" destId="{0C078A00-8C9D-4275-B771-EC2688CE5A0A}" srcOrd="0" destOrd="0" presId="urn:microsoft.com/office/officeart/2008/layout/PictureAccentList"/>
    <dgm:cxn modelId="{192DFEAB-1D0D-48B8-9AED-6626BF990BEB}" type="presOf" srcId="{88F587E4-94A2-4AB6-9D22-B03860E919E4}" destId="{E2AD8A37-99F4-4816-8C01-9EDE79AE16FF}" srcOrd="0" destOrd="0" presId="urn:microsoft.com/office/officeart/2008/layout/PictureAccentList"/>
    <dgm:cxn modelId="{FCDE0D42-6ABA-4B08-8202-7AF4A5C76CB8}" srcId="{0E75FA1D-D5C8-4CF3-B2C9-A2A2AE08289E}" destId="{5292DA51-E7FB-4F7E-BA8F-748555688FCB}" srcOrd="0" destOrd="0" parTransId="{313C033A-1400-4F64-83FA-569BF0C83354}" sibTransId="{3E6A84B5-F6A4-4B6D-8D6F-A49B2FB8BD33}"/>
    <dgm:cxn modelId="{2147F3CD-1FA7-436A-A055-D5390E636B6B}" type="presOf" srcId="{B3A56E8D-9FEB-456A-A0D9-83D2214C5C83}" destId="{A689F2F9-2778-48BF-9159-03F03282CA76}" srcOrd="0" destOrd="0" presId="urn:microsoft.com/office/officeart/2008/layout/PictureAccentList"/>
    <dgm:cxn modelId="{5C8F2751-3641-475B-99FB-9767B64F858B}" type="presParOf" srcId="{A689F2F9-2778-48BF-9159-03F03282CA76}" destId="{CC7A223C-C0F5-45FC-AA61-742AB53492BD}" srcOrd="0" destOrd="0" presId="urn:microsoft.com/office/officeart/2008/layout/PictureAccentList"/>
    <dgm:cxn modelId="{BA36F552-D717-4F4E-B2F1-B95960FF6324}" type="presParOf" srcId="{CC7A223C-C0F5-45FC-AA61-742AB53492BD}" destId="{37DB534F-871F-4F83-B1BE-DC8380B06861}" srcOrd="0" destOrd="0" presId="urn:microsoft.com/office/officeart/2008/layout/PictureAccentList"/>
    <dgm:cxn modelId="{D5A25BFA-0D3B-4928-B67F-C98DC491DE63}" type="presParOf" srcId="{37DB534F-871F-4F83-B1BE-DC8380B06861}" destId="{63ADD16A-E8F6-4D6F-B7AD-AFC7D60309E6}" srcOrd="0" destOrd="0" presId="urn:microsoft.com/office/officeart/2008/layout/PictureAccentList"/>
    <dgm:cxn modelId="{53B89039-AFAE-4E4A-9721-C07DD8BF485D}" type="presParOf" srcId="{CC7A223C-C0F5-45FC-AA61-742AB53492BD}" destId="{62E90AA0-4666-4FC0-8750-92321A6D9877}" srcOrd="1" destOrd="0" presId="urn:microsoft.com/office/officeart/2008/layout/PictureAccentList"/>
    <dgm:cxn modelId="{0A0C0A4C-00F9-4CE1-9FC2-BEB20F76309B}" type="presParOf" srcId="{62E90AA0-4666-4FC0-8750-92321A6D9877}" destId="{BCA7B1CC-E58B-4187-8157-7C6E26FE3AED}" srcOrd="0" destOrd="0" presId="urn:microsoft.com/office/officeart/2008/layout/PictureAccentList"/>
    <dgm:cxn modelId="{8B1C0EC7-0399-4C3C-AC0E-03A3E2AEB15F}" type="presParOf" srcId="{BCA7B1CC-E58B-4187-8157-7C6E26FE3AED}" destId="{81EC6A72-56CF-4EDE-8823-900E566F10D3}" srcOrd="0" destOrd="0" presId="urn:microsoft.com/office/officeart/2008/layout/PictureAccentList"/>
    <dgm:cxn modelId="{A735925F-8A9E-4F59-B7E6-3091097D6F6F}" type="presParOf" srcId="{BCA7B1CC-E58B-4187-8157-7C6E26FE3AED}" destId="{0C078A00-8C9D-4275-B771-EC2688CE5A0A}" srcOrd="1" destOrd="0" presId="urn:microsoft.com/office/officeart/2008/layout/PictureAccentList"/>
    <dgm:cxn modelId="{DF4FA04B-13D4-4B11-B39F-84FF34C9C778}" type="presParOf" srcId="{62E90AA0-4666-4FC0-8750-92321A6D9877}" destId="{E898DE67-52B2-404F-9197-1A11C21E37EF}" srcOrd="1" destOrd="0" presId="urn:microsoft.com/office/officeart/2008/layout/PictureAccentList"/>
    <dgm:cxn modelId="{81A41A2D-F134-4AA5-9E0D-2A181808E877}" type="presParOf" srcId="{E898DE67-52B2-404F-9197-1A11C21E37EF}" destId="{4C07D965-5FAB-4AB5-9431-878525707D39}" srcOrd="0" destOrd="0" presId="urn:microsoft.com/office/officeart/2008/layout/PictureAccentList"/>
    <dgm:cxn modelId="{A421F5B3-D09E-465C-BAF9-30D4EE105C68}" type="presParOf" srcId="{E898DE67-52B2-404F-9197-1A11C21E37EF}" destId="{E2AD8A37-99F4-4816-8C01-9EDE79AE16FF}" srcOrd="1" destOrd="0" presId="urn:microsoft.com/office/officeart/2008/layout/Pictu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3A56E8D-9FEB-456A-A0D9-83D2214C5C83}" type="doc">
      <dgm:prSet loTypeId="urn:microsoft.com/office/officeart/2008/layout/Picture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E75FA1D-D5C8-4CF3-B2C9-A2A2AE08289E}">
      <dgm:prSet phldrT="[Text]"/>
      <dgm:spPr/>
      <dgm:t>
        <a:bodyPr/>
        <a:lstStyle/>
        <a:p>
          <a:r>
            <a:rPr lang="en-US" dirty="0" smtClean="0"/>
            <a:t>STANDAR KOMPETENSI</a:t>
          </a:r>
          <a:endParaRPr lang="en-US" dirty="0"/>
        </a:p>
      </dgm:t>
    </dgm:pt>
    <dgm:pt modelId="{F5282B64-9D8B-4B9A-A3E1-03B18A29DB90}" type="parTrans" cxnId="{3574FC5D-5CC0-4BC0-991E-05EFED9AE287}">
      <dgm:prSet/>
      <dgm:spPr/>
      <dgm:t>
        <a:bodyPr/>
        <a:lstStyle/>
        <a:p>
          <a:endParaRPr lang="en-US"/>
        </a:p>
      </dgm:t>
    </dgm:pt>
    <dgm:pt modelId="{2123F2CA-04B0-4744-BD68-0EB3E3D2CC94}" type="sibTrans" cxnId="{3574FC5D-5CC0-4BC0-991E-05EFED9AE287}">
      <dgm:prSet/>
      <dgm:spPr/>
      <dgm:t>
        <a:bodyPr/>
        <a:lstStyle/>
        <a:p>
          <a:endParaRPr lang="en-US"/>
        </a:p>
      </dgm:t>
    </dgm:pt>
    <dgm:pt modelId="{5292DA51-E7FB-4F7E-BA8F-748555688FCB}">
      <dgm:prSet phldrT="[Text]" custT="1"/>
      <dgm:spPr/>
      <dgm:t>
        <a:bodyPr/>
        <a:lstStyle/>
        <a:p>
          <a:pPr algn="l"/>
          <a:r>
            <a:rPr lang="en-US" sz="2400" dirty="0" err="1" smtClean="0"/>
            <a:t>Mampu</a:t>
          </a:r>
          <a:r>
            <a:rPr lang="en-US" sz="2400" dirty="0" smtClean="0"/>
            <a:t> </a:t>
          </a:r>
          <a:r>
            <a:rPr lang="en-US" sz="2400" dirty="0" err="1" smtClean="0"/>
            <a:t>menerapkan</a:t>
          </a:r>
          <a:r>
            <a:rPr lang="en-US" sz="2400" dirty="0" smtClean="0"/>
            <a:t> </a:t>
          </a:r>
          <a:r>
            <a:rPr lang="en-US" sz="2400" dirty="0" err="1" smtClean="0"/>
            <a:t>prinsip</a:t>
          </a:r>
          <a:r>
            <a:rPr lang="en-US" sz="2400" dirty="0" smtClean="0"/>
            <a:t> </a:t>
          </a:r>
          <a:r>
            <a:rPr lang="en-US" sz="2400" dirty="0" err="1" smtClean="0"/>
            <a:t>dasar</a:t>
          </a:r>
          <a:r>
            <a:rPr lang="en-US" sz="2400" dirty="0" smtClean="0"/>
            <a:t> </a:t>
          </a:r>
          <a:r>
            <a:rPr lang="en-US" sz="2400" dirty="0" err="1" smtClean="0"/>
            <a:t>pensakelar</a:t>
          </a:r>
          <a:r>
            <a:rPr lang="en-US" sz="2400" dirty="0" smtClean="0"/>
            <a:t> </a:t>
          </a:r>
          <a:r>
            <a:rPr lang="en-US" sz="2400" dirty="0" err="1" smtClean="0"/>
            <a:t>elektronis</a:t>
          </a:r>
          <a:r>
            <a:rPr lang="en-US" sz="2400" dirty="0" smtClean="0"/>
            <a:t> </a:t>
          </a:r>
          <a:r>
            <a:rPr lang="en-US" sz="2400" dirty="0" err="1" smtClean="0"/>
            <a:t>dari</a:t>
          </a:r>
          <a:r>
            <a:rPr lang="en-US" sz="2400" dirty="0" smtClean="0"/>
            <a:t> </a:t>
          </a:r>
          <a:r>
            <a:rPr lang="en-US" sz="2400" dirty="0" err="1" smtClean="0"/>
            <a:t>komponen</a:t>
          </a:r>
          <a:r>
            <a:rPr lang="en-US" sz="2400" dirty="0" smtClean="0"/>
            <a:t> </a:t>
          </a:r>
          <a:r>
            <a:rPr lang="en-US" sz="2400" dirty="0" err="1" smtClean="0"/>
            <a:t>semikonduktor</a:t>
          </a:r>
          <a:r>
            <a:rPr lang="en-US" sz="2400" dirty="0" smtClean="0"/>
            <a:t> </a:t>
          </a:r>
          <a:r>
            <a:rPr lang="en-US" sz="2400" dirty="0" err="1" smtClean="0"/>
            <a:t>daya</a:t>
          </a:r>
          <a:r>
            <a:rPr lang="en-US" sz="2400" dirty="0" smtClean="0"/>
            <a:t> </a:t>
          </a:r>
          <a:r>
            <a:rPr lang="en-US" sz="2400" dirty="0" err="1" smtClean="0"/>
            <a:t>dalam</a:t>
          </a:r>
          <a:r>
            <a:rPr lang="en-US" sz="2400" dirty="0" smtClean="0"/>
            <a:t> </a:t>
          </a:r>
          <a:r>
            <a:rPr lang="en-US" sz="2400" dirty="0" err="1" smtClean="0"/>
            <a:t>rangkaian</a:t>
          </a:r>
          <a:r>
            <a:rPr lang="en-US" sz="2400" dirty="0" smtClean="0"/>
            <a:t> </a:t>
          </a:r>
          <a:r>
            <a:rPr lang="en-US" sz="2400" dirty="0" err="1" smtClean="0"/>
            <a:t>elektronika</a:t>
          </a:r>
          <a:r>
            <a:rPr lang="en-US" sz="2400" dirty="0" smtClean="0"/>
            <a:t> </a:t>
          </a:r>
          <a:r>
            <a:rPr lang="en-US" sz="2400" dirty="0" err="1" smtClean="0"/>
            <a:t>daya</a:t>
          </a:r>
          <a:r>
            <a:rPr lang="en-US" sz="2400" dirty="0" smtClean="0"/>
            <a:t>.</a:t>
          </a:r>
          <a:endParaRPr lang="en-US" sz="2400" dirty="0"/>
        </a:p>
      </dgm:t>
    </dgm:pt>
    <dgm:pt modelId="{313C033A-1400-4F64-83FA-569BF0C83354}" type="parTrans" cxnId="{FCDE0D42-6ABA-4B08-8202-7AF4A5C76CB8}">
      <dgm:prSet/>
      <dgm:spPr/>
      <dgm:t>
        <a:bodyPr/>
        <a:lstStyle/>
        <a:p>
          <a:endParaRPr lang="en-US"/>
        </a:p>
      </dgm:t>
    </dgm:pt>
    <dgm:pt modelId="{3E6A84B5-F6A4-4B6D-8D6F-A49B2FB8BD33}" type="sibTrans" cxnId="{FCDE0D42-6ABA-4B08-8202-7AF4A5C76CB8}">
      <dgm:prSet/>
      <dgm:spPr/>
      <dgm:t>
        <a:bodyPr/>
        <a:lstStyle/>
        <a:p>
          <a:endParaRPr lang="en-US"/>
        </a:p>
      </dgm:t>
    </dgm:pt>
    <dgm:pt modelId="{A689F2F9-2778-48BF-9159-03F03282CA76}" type="pres">
      <dgm:prSet presAssocID="{B3A56E8D-9FEB-456A-A0D9-83D2214C5C83}" presName="layout" presStyleCnt="0">
        <dgm:presLayoutVars>
          <dgm:chMax/>
          <dgm:chPref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CC7A223C-C0F5-45FC-AA61-742AB53492BD}" type="pres">
      <dgm:prSet presAssocID="{0E75FA1D-D5C8-4CF3-B2C9-A2A2AE08289E}" presName="root" presStyleCnt="0">
        <dgm:presLayoutVars>
          <dgm:chMax/>
          <dgm:chPref val="4"/>
        </dgm:presLayoutVars>
      </dgm:prSet>
      <dgm:spPr/>
    </dgm:pt>
    <dgm:pt modelId="{37DB534F-871F-4F83-B1BE-DC8380B06861}" type="pres">
      <dgm:prSet presAssocID="{0E75FA1D-D5C8-4CF3-B2C9-A2A2AE08289E}" presName="rootComposite" presStyleCnt="0">
        <dgm:presLayoutVars/>
      </dgm:prSet>
      <dgm:spPr/>
    </dgm:pt>
    <dgm:pt modelId="{63ADD16A-E8F6-4D6F-B7AD-AFC7D60309E6}" type="pres">
      <dgm:prSet presAssocID="{0E75FA1D-D5C8-4CF3-B2C9-A2A2AE08289E}" presName="rootText" presStyleLbl="node0" presStyleIdx="0" presStyleCnt="1">
        <dgm:presLayoutVars>
          <dgm:chMax/>
          <dgm:chPref val="4"/>
        </dgm:presLayoutVars>
      </dgm:prSet>
      <dgm:spPr/>
      <dgm:t>
        <a:bodyPr/>
        <a:lstStyle/>
        <a:p>
          <a:endParaRPr lang="en-US"/>
        </a:p>
      </dgm:t>
    </dgm:pt>
    <dgm:pt modelId="{62E90AA0-4666-4FC0-8750-92321A6D9877}" type="pres">
      <dgm:prSet presAssocID="{0E75FA1D-D5C8-4CF3-B2C9-A2A2AE08289E}" presName="childShape" presStyleCnt="0">
        <dgm:presLayoutVars>
          <dgm:chMax val="0"/>
          <dgm:chPref val="0"/>
        </dgm:presLayoutVars>
      </dgm:prSet>
      <dgm:spPr/>
    </dgm:pt>
    <dgm:pt modelId="{BCA7B1CC-E58B-4187-8157-7C6E26FE3AED}" type="pres">
      <dgm:prSet presAssocID="{5292DA51-E7FB-4F7E-BA8F-748555688FCB}" presName="childComposite" presStyleCnt="0">
        <dgm:presLayoutVars>
          <dgm:chMax val="0"/>
          <dgm:chPref val="0"/>
        </dgm:presLayoutVars>
      </dgm:prSet>
      <dgm:spPr/>
    </dgm:pt>
    <dgm:pt modelId="{81EC6A72-56CF-4EDE-8823-900E566F10D3}" type="pres">
      <dgm:prSet presAssocID="{5292DA51-E7FB-4F7E-BA8F-748555688FCB}" presName="Image" presStyleLbl="node1" presStyleIdx="0" presStyleCnt="1"/>
      <dgm:spPr/>
    </dgm:pt>
    <dgm:pt modelId="{0C078A00-8C9D-4275-B771-EC2688CE5A0A}" type="pres">
      <dgm:prSet presAssocID="{5292DA51-E7FB-4F7E-BA8F-748555688FCB}" presName="childText" presStyleLbl="lnNode1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147F3CD-1FA7-436A-A055-D5390E636B6B}" type="presOf" srcId="{B3A56E8D-9FEB-456A-A0D9-83D2214C5C83}" destId="{A689F2F9-2778-48BF-9159-03F03282CA76}" srcOrd="0" destOrd="0" presId="urn:microsoft.com/office/officeart/2008/layout/PictureAccentList"/>
    <dgm:cxn modelId="{FCDE0D42-6ABA-4B08-8202-7AF4A5C76CB8}" srcId="{0E75FA1D-D5C8-4CF3-B2C9-A2A2AE08289E}" destId="{5292DA51-E7FB-4F7E-BA8F-748555688FCB}" srcOrd="0" destOrd="0" parTransId="{313C033A-1400-4F64-83FA-569BF0C83354}" sibTransId="{3E6A84B5-F6A4-4B6D-8D6F-A49B2FB8BD33}"/>
    <dgm:cxn modelId="{3574FC5D-5CC0-4BC0-991E-05EFED9AE287}" srcId="{B3A56E8D-9FEB-456A-A0D9-83D2214C5C83}" destId="{0E75FA1D-D5C8-4CF3-B2C9-A2A2AE08289E}" srcOrd="0" destOrd="0" parTransId="{F5282B64-9D8B-4B9A-A3E1-03B18A29DB90}" sibTransId="{2123F2CA-04B0-4744-BD68-0EB3E3D2CC94}"/>
    <dgm:cxn modelId="{C2986D6C-AC74-429E-8165-F187D8814DDF}" type="presOf" srcId="{5292DA51-E7FB-4F7E-BA8F-748555688FCB}" destId="{0C078A00-8C9D-4275-B771-EC2688CE5A0A}" srcOrd="0" destOrd="0" presId="urn:microsoft.com/office/officeart/2008/layout/PictureAccentList"/>
    <dgm:cxn modelId="{D088D227-64F8-4950-A735-030E5235F993}" type="presOf" srcId="{0E75FA1D-D5C8-4CF3-B2C9-A2A2AE08289E}" destId="{63ADD16A-E8F6-4D6F-B7AD-AFC7D60309E6}" srcOrd="0" destOrd="0" presId="urn:microsoft.com/office/officeart/2008/layout/PictureAccentList"/>
    <dgm:cxn modelId="{5C8F2751-3641-475B-99FB-9767B64F858B}" type="presParOf" srcId="{A689F2F9-2778-48BF-9159-03F03282CA76}" destId="{CC7A223C-C0F5-45FC-AA61-742AB53492BD}" srcOrd="0" destOrd="0" presId="urn:microsoft.com/office/officeart/2008/layout/PictureAccentList"/>
    <dgm:cxn modelId="{BA36F552-D717-4F4E-B2F1-B95960FF6324}" type="presParOf" srcId="{CC7A223C-C0F5-45FC-AA61-742AB53492BD}" destId="{37DB534F-871F-4F83-B1BE-DC8380B06861}" srcOrd="0" destOrd="0" presId="urn:microsoft.com/office/officeart/2008/layout/PictureAccentList"/>
    <dgm:cxn modelId="{D5A25BFA-0D3B-4928-B67F-C98DC491DE63}" type="presParOf" srcId="{37DB534F-871F-4F83-B1BE-DC8380B06861}" destId="{63ADD16A-E8F6-4D6F-B7AD-AFC7D60309E6}" srcOrd="0" destOrd="0" presId="urn:microsoft.com/office/officeart/2008/layout/PictureAccentList"/>
    <dgm:cxn modelId="{53B89039-AFAE-4E4A-9721-C07DD8BF485D}" type="presParOf" srcId="{CC7A223C-C0F5-45FC-AA61-742AB53492BD}" destId="{62E90AA0-4666-4FC0-8750-92321A6D9877}" srcOrd="1" destOrd="0" presId="urn:microsoft.com/office/officeart/2008/layout/PictureAccentList"/>
    <dgm:cxn modelId="{0A0C0A4C-00F9-4CE1-9FC2-BEB20F76309B}" type="presParOf" srcId="{62E90AA0-4666-4FC0-8750-92321A6D9877}" destId="{BCA7B1CC-E58B-4187-8157-7C6E26FE3AED}" srcOrd="0" destOrd="0" presId="urn:microsoft.com/office/officeart/2008/layout/PictureAccentList"/>
    <dgm:cxn modelId="{8B1C0EC7-0399-4C3C-AC0E-03A3E2AEB15F}" type="presParOf" srcId="{BCA7B1CC-E58B-4187-8157-7C6E26FE3AED}" destId="{81EC6A72-56CF-4EDE-8823-900E566F10D3}" srcOrd="0" destOrd="0" presId="urn:microsoft.com/office/officeart/2008/layout/PictureAccentList"/>
    <dgm:cxn modelId="{A735925F-8A9E-4F59-B7E6-3091097D6F6F}" type="presParOf" srcId="{BCA7B1CC-E58B-4187-8157-7C6E26FE3AED}" destId="{0C078A00-8C9D-4275-B771-EC2688CE5A0A}" srcOrd="1" destOrd="0" presId="urn:microsoft.com/office/officeart/2008/layout/PictureAccentLis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ADD16A-E8F6-4D6F-B7AD-AFC7D60309E6}">
      <dsp:nvSpPr>
        <dsp:cNvPr id="0" name=""/>
        <dsp:cNvSpPr/>
      </dsp:nvSpPr>
      <dsp:spPr>
        <a:xfrm>
          <a:off x="0" y="255436"/>
          <a:ext cx="9905999" cy="72981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725" tIns="57150" rIns="85725" bIns="57150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500" kern="1200" dirty="0" smtClean="0"/>
            <a:t>KOMPETENSI DASAR</a:t>
          </a:r>
          <a:endParaRPr lang="en-US" sz="4500" kern="1200" dirty="0"/>
        </a:p>
      </dsp:txBody>
      <dsp:txXfrm>
        <a:off x="21376" y="276812"/>
        <a:ext cx="9863247" cy="687067"/>
      </dsp:txXfrm>
    </dsp:sp>
    <dsp:sp modelId="{81EC6A72-56CF-4EDE-8823-900E566F10D3}">
      <dsp:nvSpPr>
        <dsp:cNvPr id="0" name=""/>
        <dsp:cNvSpPr/>
      </dsp:nvSpPr>
      <dsp:spPr>
        <a:xfrm>
          <a:off x="0" y="1116623"/>
          <a:ext cx="729819" cy="729819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078A00-8C9D-4275-B771-EC2688CE5A0A}">
      <dsp:nvSpPr>
        <dsp:cNvPr id="0" name=""/>
        <dsp:cNvSpPr/>
      </dsp:nvSpPr>
      <dsp:spPr>
        <a:xfrm>
          <a:off x="773608" y="1116623"/>
          <a:ext cx="9132391" cy="729819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Menguasai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karakteristik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semikonduktor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daya</a:t>
          </a:r>
          <a:r>
            <a:rPr lang="en-US" sz="2400" kern="1200" dirty="0" smtClean="0"/>
            <a:t> yang </a:t>
          </a:r>
          <a:r>
            <a:rPr lang="en-US" sz="2400" kern="1200" dirty="0" err="1" smtClean="0"/>
            <a:t>dioperasikan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sebagai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pensakelaran</a:t>
          </a:r>
          <a:r>
            <a:rPr lang="en-US" sz="2400" kern="1200" dirty="0" smtClean="0"/>
            <a:t>, </a:t>
          </a:r>
          <a:r>
            <a:rPr lang="en-US" sz="2400" kern="1200" dirty="0" err="1" smtClean="0"/>
            <a:t>pengubah</a:t>
          </a:r>
          <a:r>
            <a:rPr lang="en-US" sz="2400" kern="1200" dirty="0" smtClean="0"/>
            <a:t>, </a:t>
          </a:r>
          <a:r>
            <a:rPr lang="en-US" sz="2400" kern="1200" dirty="0" err="1" smtClean="0"/>
            <a:t>dan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pengatur</a:t>
          </a:r>
          <a:r>
            <a:rPr lang="en-US" sz="2400" kern="1200" dirty="0" smtClean="0"/>
            <a:t>.</a:t>
          </a:r>
          <a:endParaRPr lang="en-US" sz="2400" kern="1200" dirty="0"/>
        </a:p>
      </dsp:txBody>
      <dsp:txXfrm>
        <a:off x="809241" y="1152256"/>
        <a:ext cx="9061125" cy="658553"/>
      </dsp:txXfrm>
    </dsp:sp>
    <dsp:sp modelId="{4C07D965-5FAB-4AB5-9431-878525707D39}">
      <dsp:nvSpPr>
        <dsp:cNvPr id="0" name=""/>
        <dsp:cNvSpPr/>
      </dsp:nvSpPr>
      <dsp:spPr>
        <a:xfrm>
          <a:off x="0" y="1934021"/>
          <a:ext cx="729819" cy="729819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AD8A37-99F4-4816-8C01-9EDE79AE16FF}">
      <dsp:nvSpPr>
        <dsp:cNvPr id="0" name=""/>
        <dsp:cNvSpPr/>
      </dsp:nvSpPr>
      <dsp:spPr>
        <a:xfrm>
          <a:off x="773608" y="1934021"/>
          <a:ext cx="9132391" cy="729819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Menguasai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dasar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prinsip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kerja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rangkaian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elektronika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daya</a:t>
          </a:r>
          <a:r>
            <a:rPr lang="en-US" sz="2400" kern="1200" dirty="0" smtClean="0"/>
            <a:t>, </a:t>
          </a:r>
          <a:r>
            <a:rPr lang="en-US" sz="2400" kern="1200" dirty="0" err="1" smtClean="0"/>
            <a:t>antara</a:t>
          </a:r>
          <a:r>
            <a:rPr lang="en-US" sz="2400" kern="1200" dirty="0" smtClean="0"/>
            <a:t> lain: </a:t>
          </a:r>
          <a:r>
            <a:rPr lang="en-US" sz="2400" kern="1200" dirty="0" err="1" smtClean="0"/>
            <a:t>penyearah</a:t>
          </a:r>
          <a:r>
            <a:rPr lang="en-US" sz="2400" kern="1200" dirty="0" smtClean="0"/>
            <a:t>, </a:t>
          </a:r>
          <a:r>
            <a:rPr lang="en-US" sz="2400" kern="1200" dirty="0" err="1" smtClean="0"/>
            <a:t>konverter</a:t>
          </a:r>
          <a:r>
            <a:rPr lang="en-US" sz="2400" kern="1200" dirty="0" smtClean="0"/>
            <a:t>, AC regulator, chopper, </a:t>
          </a:r>
          <a:r>
            <a:rPr lang="en-US" sz="2400" kern="1200" dirty="0" err="1" smtClean="0"/>
            <a:t>dan</a:t>
          </a:r>
          <a:r>
            <a:rPr lang="en-US" sz="2400" kern="1200" dirty="0" smtClean="0"/>
            <a:t> inverter.</a:t>
          </a:r>
          <a:endParaRPr lang="en-US" sz="2400" kern="1200" dirty="0"/>
        </a:p>
      </dsp:txBody>
      <dsp:txXfrm>
        <a:off x="809241" y="1969654"/>
        <a:ext cx="9061125" cy="65855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ADD16A-E8F6-4D6F-B7AD-AFC7D60309E6}">
      <dsp:nvSpPr>
        <dsp:cNvPr id="0" name=""/>
        <dsp:cNvSpPr/>
      </dsp:nvSpPr>
      <dsp:spPr>
        <a:xfrm>
          <a:off x="0" y="664135"/>
          <a:ext cx="9905999" cy="72981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725" tIns="57150" rIns="85725" bIns="57150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500" kern="1200" dirty="0" smtClean="0"/>
            <a:t>STANDAR KOMPETENSI</a:t>
          </a:r>
          <a:endParaRPr lang="en-US" sz="4500" kern="1200" dirty="0"/>
        </a:p>
      </dsp:txBody>
      <dsp:txXfrm>
        <a:off x="21376" y="685511"/>
        <a:ext cx="9863247" cy="687067"/>
      </dsp:txXfrm>
    </dsp:sp>
    <dsp:sp modelId="{81EC6A72-56CF-4EDE-8823-900E566F10D3}">
      <dsp:nvSpPr>
        <dsp:cNvPr id="0" name=""/>
        <dsp:cNvSpPr/>
      </dsp:nvSpPr>
      <dsp:spPr>
        <a:xfrm>
          <a:off x="0" y="1525322"/>
          <a:ext cx="729819" cy="729819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078A00-8C9D-4275-B771-EC2688CE5A0A}">
      <dsp:nvSpPr>
        <dsp:cNvPr id="0" name=""/>
        <dsp:cNvSpPr/>
      </dsp:nvSpPr>
      <dsp:spPr>
        <a:xfrm>
          <a:off x="773608" y="1525322"/>
          <a:ext cx="9132391" cy="729819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Mampu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menerapkan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prinsip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dasar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pensakelar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elektronis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dari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komponen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semikonduktor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daya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dalam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rangkaian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elektronika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daya</a:t>
          </a:r>
          <a:r>
            <a:rPr lang="en-US" sz="2400" kern="1200" dirty="0" smtClean="0"/>
            <a:t>.</a:t>
          </a:r>
          <a:endParaRPr lang="en-US" sz="2400" kern="1200" dirty="0"/>
        </a:p>
      </dsp:txBody>
      <dsp:txXfrm>
        <a:off x="809241" y="1560955"/>
        <a:ext cx="9061125" cy="6585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PictureAccentList">
  <dgm:title val=""/>
  <dgm:desc val=""/>
  <dgm:catLst>
    <dgm:cat type="picture" pri="14000"/>
    <dgm:cat type="list" pri="14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clrData>
  <dgm:layoutNode name="layout">
    <dgm:varLst>
      <dgm:chMax/>
      <dgm:chPref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L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primFontSz" for="des" forName="childText" refType="primFontSz" refFor="des" refForName="rootText" op="lte"/>
      <dgm:constr type="w" for="des" forName="rootComposite" refType="w" fact="4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/>
      <dgm:constr type="sibSp" refType="w" refFor="des" refForName="rootComposite" fact="0.1"/>
      <dgm:constr type="sibSp" for="des" forName="childShape" refType="h" refFor="des" refForName="rootComposite" fact="0.12"/>
      <dgm:constr type="sp" for="des" forName="root" refType="h" refFor="des" refForName="rootComposite" fact="0.18"/>
    </dgm:constrLst>
    <dgm:ruleLst/>
    <dgm:forEach name="Name3" axis="ch">
      <dgm:forEach name="Name4" axis="self" ptType="node" cnt="1">
        <dgm:layoutNode name="root">
          <dgm:varLst>
            <dgm:chMax/>
            <dgm:chPref val="4"/>
          </dgm:varLst>
          <dgm:alg type="hierRoot"/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onstrLst>
              <dgm:constr type="l" for="ch" forName="rootText"/>
              <dgm:constr type="t" for="ch" forName="rootText"/>
              <dgm:constr type="w" for="ch" forName="rootText" refType="w"/>
              <dgm:constr type="h" for="ch" forName="rootText" refType="h"/>
            </dgm:constrLst>
            <dgm:ruleLst/>
            <dgm:layoutNode name="rootText" styleLbl="node0">
              <dgm:varLst>
                <dgm:chMax/>
                <dgm:chPref val="4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5" axis="ch">
              <dgm:forEach name="Name6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7">
                    <dgm:if name="Name8" func="var" arg="dir" op="equ" val="norm">
                      <dgm:constrLst>
                        <dgm:constr type="w" for="ch" forName="Image" refType="h"/>
                        <dgm:constr type="h" for="ch" forName="Image" refType="h"/>
                        <dgm:constr type="l" for="ch" forName="Image"/>
                        <dgm:constr type="t" for="ch" forName="Image"/>
                        <dgm:constr type="h" for="ch" forName="childText" refType="h"/>
                        <dgm:constr type="l" for="ch" forName="childText" refType="w" refFor="ch" refForName="Image" fact="1.06"/>
                        <dgm:constr type="t" for="ch" forName="childText"/>
                      </dgm:constrLst>
                    </dgm:if>
                    <dgm:else name="Name9">
                      <dgm:constrLst>
                        <dgm:constr type="w" for="ch" forName="Image" refType="h"/>
                        <dgm:constr type="h" for="ch" forName="Image" refType="h"/>
                        <dgm:constr type="r" for="ch" forName="Image" refType="w"/>
                        <dgm:constr type="t" for="ch" forName="Image"/>
                        <dgm:constr type="h" for="ch" forName="childText" refType="h"/>
                        <dgm:constr type="t" for="ch" forName="childText"/>
                        <dgm:constr type="wOff" for="ch" forName="childText" refType="w" refFor="ch" refForName="Image" fact="-1.06"/>
                      </dgm:constrLst>
                    </dgm:else>
                  </dgm:choose>
                  <dgm:ruleLst/>
                  <dgm:layoutNode name="Image" styleLbl="node1">
                    <dgm:alg type="sp"/>
                    <dgm:shape xmlns:r="http://schemas.openxmlformats.org/officeDocument/2006/relationships" type="roundRect" r:blip="" blipPhldr="1">
                      <dgm:adjLst>
                        <dgm:adj idx="1" val="0.1667"/>
                      </dgm:adjLst>
                    </dgm:shape>
                    <dgm:presOf/>
                  </dgm:layoutNode>
                  <dgm:layoutNode name="childText" styleLbl="lnNode1">
                    <dgm:varLst>
                      <dgm:chMax val="0"/>
                      <dgm:chPref val="0"/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667"/>
                      </dgm:adjLst>
                    </dgm:shape>
                    <dgm:presOf axis="self desOrSelf" ptType="node node" st="1 1" cnt="1 0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PictureAccentList">
  <dgm:title val=""/>
  <dgm:desc val=""/>
  <dgm:catLst>
    <dgm:cat type="picture" pri="14000"/>
    <dgm:cat type="list" pri="14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clrData>
  <dgm:layoutNode name="layout">
    <dgm:varLst>
      <dgm:chMax/>
      <dgm:chPref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L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primFontSz" for="des" forName="childText" refType="primFontSz" refFor="des" refForName="rootText" op="lte"/>
      <dgm:constr type="w" for="des" forName="rootComposite" refType="w" fact="4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/>
      <dgm:constr type="sibSp" refType="w" refFor="des" refForName="rootComposite" fact="0.1"/>
      <dgm:constr type="sibSp" for="des" forName="childShape" refType="h" refFor="des" refForName="rootComposite" fact="0.12"/>
      <dgm:constr type="sp" for="des" forName="root" refType="h" refFor="des" refForName="rootComposite" fact="0.18"/>
    </dgm:constrLst>
    <dgm:ruleLst/>
    <dgm:forEach name="Name3" axis="ch">
      <dgm:forEach name="Name4" axis="self" ptType="node" cnt="1">
        <dgm:layoutNode name="root">
          <dgm:varLst>
            <dgm:chMax/>
            <dgm:chPref val="4"/>
          </dgm:varLst>
          <dgm:alg type="hierRoot"/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onstrLst>
              <dgm:constr type="l" for="ch" forName="rootText"/>
              <dgm:constr type="t" for="ch" forName="rootText"/>
              <dgm:constr type="w" for="ch" forName="rootText" refType="w"/>
              <dgm:constr type="h" for="ch" forName="rootText" refType="h"/>
            </dgm:constrLst>
            <dgm:ruleLst/>
            <dgm:layoutNode name="rootText" styleLbl="node0">
              <dgm:varLst>
                <dgm:chMax/>
                <dgm:chPref val="4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5" axis="ch">
              <dgm:forEach name="Name6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7">
                    <dgm:if name="Name8" func="var" arg="dir" op="equ" val="norm">
                      <dgm:constrLst>
                        <dgm:constr type="w" for="ch" forName="Image" refType="h"/>
                        <dgm:constr type="h" for="ch" forName="Image" refType="h"/>
                        <dgm:constr type="l" for="ch" forName="Image"/>
                        <dgm:constr type="t" for="ch" forName="Image"/>
                        <dgm:constr type="h" for="ch" forName="childText" refType="h"/>
                        <dgm:constr type="l" for="ch" forName="childText" refType="w" refFor="ch" refForName="Image" fact="1.06"/>
                        <dgm:constr type="t" for="ch" forName="childText"/>
                      </dgm:constrLst>
                    </dgm:if>
                    <dgm:else name="Name9">
                      <dgm:constrLst>
                        <dgm:constr type="w" for="ch" forName="Image" refType="h"/>
                        <dgm:constr type="h" for="ch" forName="Image" refType="h"/>
                        <dgm:constr type="r" for="ch" forName="Image" refType="w"/>
                        <dgm:constr type="t" for="ch" forName="Image"/>
                        <dgm:constr type="h" for="ch" forName="childText" refType="h"/>
                        <dgm:constr type="t" for="ch" forName="childText"/>
                        <dgm:constr type="wOff" for="ch" forName="childText" refType="w" refFor="ch" refForName="Image" fact="-1.06"/>
                      </dgm:constrLst>
                    </dgm:else>
                  </dgm:choose>
                  <dgm:ruleLst/>
                  <dgm:layoutNode name="Image" styleLbl="node1">
                    <dgm:alg type="sp"/>
                    <dgm:shape xmlns:r="http://schemas.openxmlformats.org/officeDocument/2006/relationships" type="roundRect" r:blip="" blipPhldr="1">
                      <dgm:adjLst>
                        <dgm:adj idx="1" val="0.1667"/>
                      </dgm:adjLst>
                    </dgm:shape>
                    <dgm:presOf/>
                  </dgm:layoutNode>
                  <dgm:layoutNode name="childText" styleLbl="lnNode1">
                    <dgm:varLst>
                      <dgm:chMax val="0"/>
                      <dgm:chPref val="0"/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667"/>
                      </dgm:adjLst>
                    </dgm:shape>
                    <dgm:presOf axis="self desOrSelf" ptType="node node" st="1 1" cnt="1 0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11/21/2018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4254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3284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24546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052723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5531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96050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0160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60534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7062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8808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4279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615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2054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6622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11/21/2018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4141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9401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4255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pFill/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pFill/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11/21/2018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09873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68D3E5-C7A3-47DF-A374-46BF83A6990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 smtClean="0">
                <a:latin typeface="Rockwell" panose="02060603020205020403" pitchFamily="18" charset="0"/>
              </a:rPr>
              <a:t>SEMIKONDUKTOR DAYA</a:t>
            </a:r>
            <a:endParaRPr lang="en-US" sz="5400" dirty="0">
              <a:latin typeface="Rockwell" panose="02060603020205020403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E78725B-6E40-4D82-B375-7831D81C29E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Safrizal, ST., MT.</a:t>
            </a: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9359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DB6CE4-2B13-4715-B5B2-615A55922C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79696"/>
            <a:ext cx="9905998" cy="1478570"/>
          </a:xfrm>
        </p:spPr>
        <p:txBody>
          <a:bodyPr>
            <a:normAutofit/>
          </a:bodyPr>
          <a:lstStyle/>
          <a:p>
            <a:pPr algn="ctr"/>
            <a:r>
              <a:rPr lang="en-US" sz="4400" dirty="0" err="1" smtClean="0">
                <a:latin typeface="Rockwell" panose="02060603020205020403" pitchFamily="18" charset="0"/>
              </a:rPr>
              <a:t>Kompetensi</a:t>
            </a:r>
            <a:endParaRPr lang="en-US" sz="4400" dirty="0">
              <a:latin typeface="Rockwell" panose="02060603020205020403" pitchFamily="18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6560581"/>
              </p:ext>
            </p:extLst>
          </p:nvPr>
        </p:nvGraphicFramePr>
        <p:xfrm>
          <a:off x="1141411" y="1288758"/>
          <a:ext cx="9906000" cy="29192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73047302"/>
              </p:ext>
            </p:extLst>
          </p:nvPr>
        </p:nvGraphicFramePr>
        <p:xfrm>
          <a:off x="1141411" y="4111977"/>
          <a:ext cx="9906000" cy="29192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253689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DB6CE4-2B13-4715-B5B2-615A55922C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err="1">
                <a:latin typeface="Rockwell" panose="02060603020205020403" pitchFamily="18" charset="0"/>
              </a:rPr>
              <a:t>Rangkaian</a:t>
            </a:r>
            <a:r>
              <a:rPr lang="en-US" sz="4400" dirty="0">
                <a:latin typeface="Rockwell" panose="02060603020205020403" pitchFamily="18" charset="0"/>
              </a:rPr>
              <a:t> </a:t>
            </a:r>
            <a:r>
              <a:rPr lang="en-US" sz="4400" dirty="0" err="1">
                <a:latin typeface="Rockwell" panose="02060603020205020403" pitchFamily="18" charset="0"/>
              </a:rPr>
              <a:t>elektronika</a:t>
            </a:r>
            <a:r>
              <a:rPr lang="en-US" sz="4400" dirty="0">
                <a:latin typeface="Rockwell" panose="02060603020205020403" pitchFamily="18" charset="0"/>
              </a:rPr>
              <a:t> </a:t>
            </a:r>
            <a:r>
              <a:rPr lang="en-US" sz="4400" dirty="0" err="1">
                <a:latin typeface="Rockwell" panose="02060603020205020403" pitchFamily="18" charset="0"/>
              </a:rPr>
              <a:t>daya</a:t>
            </a:r>
            <a:endParaRPr lang="en-US" sz="4400" dirty="0">
              <a:latin typeface="Rockwell" panose="02060603020205020403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3F5361-68C0-4BF5-80C8-F1E7BF92B2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Suatu</a:t>
            </a:r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rangkaian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listrik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yang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dapat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mengubah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sumber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daya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listrik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dari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bentuk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gelombang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tertentu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seperti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bentuk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gelombang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sinusoida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menjadi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sumber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daya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listrik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dengan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bentuk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gelombang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lain (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seperti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gelombang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nonsinusoida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dengan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menggunakan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piranti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semikonduktor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daya</a:t>
            </a:r>
            <a:endParaRPr lang="en-US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2179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DB6CE4-2B13-4715-B5B2-615A55922C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 smtClean="0">
                <a:latin typeface="Rockwell" panose="02060603020205020403" pitchFamily="18" charset="0"/>
              </a:rPr>
              <a:t>DIODA</a:t>
            </a:r>
            <a:endParaRPr lang="en-US" sz="4400" dirty="0">
              <a:latin typeface="Rockwell" panose="02060603020205020403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0031" y="3108861"/>
            <a:ext cx="4283490" cy="171339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7718" y="1926806"/>
            <a:ext cx="5981700" cy="4448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84109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Cara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dioda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6987101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DB6CE4-2B13-4715-B5B2-615A55922C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>
                <a:latin typeface="Rockwell" panose="02060603020205020403" pitchFamily="18" charset="0"/>
              </a:rPr>
              <a:t>Testing The Prototype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3F5361-68C0-4BF5-80C8-F1E7BF92B2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What worked? What did not work? Why?</a:t>
            </a:r>
          </a:p>
          <a:p>
            <a:pPr lvl="1"/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What materials need to be changed and/or kept? Why?</a:t>
            </a:r>
          </a:p>
          <a:p>
            <a:pPr lvl="1"/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Did the size of your prototype give you enough information to move forward with a final product? Why or why not?</a:t>
            </a:r>
          </a:p>
          <a:p>
            <a:pPr lvl="1"/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Did you have other people test your design and give you feedback? Why or why not?</a:t>
            </a:r>
          </a:p>
        </p:txBody>
      </p:sp>
    </p:spTree>
    <p:extLst>
      <p:ext uri="{BB962C8B-B14F-4D97-AF65-F5344CB8AC3E}">
        <p14:creationId xmlns:p14="http://schemas.microsoft.com/office/powerpoint/2010/main" val="13483181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DB6CE4-2B13-4715-B5B2-615A55922C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>
                <a:latin typeface="Rockwell" panose="02060603020205020403" pitchFamily="18" charset="0"/>
              </a:rPr>
              <a:t>Redesigning The Prototype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3F5361-68C0-4BF5-80C8-F1E7BF92B2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Use the data from your testing to redesign with…</a:t>
            </a:r>
          </a:p>
          <a:p>
            <a:pPr lvl="2"/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Different materials</a:t>
            </a:r>
          </a:p>
          <a:p>
            <a:pPr lvl="2"/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Different builds</a:t>
            </a:r>
          </a:p>
          <a:p>
            <a:pPr lvl="2"/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Different sizes</a:t>
            </a:r>
          </a:p>
          <a:p>
            <a:pPr lvl="1"/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Write about or show images of your prototype redesigning process and result</a:t>
            </a:r>
          </a:p>
        </p:txBody>
      </p:sp>
    </p:spTree>
    <p:extLst>
      <p:ext uri="{BB962C8B-B14F-4D97-AF65-F5344CB8AC3E}">
        <p14:creationId xmlns:p14="http://schemas.microsoft.com/office/powerpoint/2010/main" val="29195569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DB6CE4-2B13-4715-B5B2-615A55922C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>
                <a:latin typeface="Rockwell" panose="02060603020205020403" pitchFamily="18" charset="0"/>
              </a:rPr>
              <a:t>Final Result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3F5361-68C0-4BF5-80C8-F1E7BF92B2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pPr lvl="0"/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Once you have a final product, go back to your second slide and review the initial questions you answered</a:t>
            </a:r>
          </a:p>
          <a:p>
            <a:pPr lvl="1"/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Does your final prototype solve your problem for the person or people for whom it needs to be solved?</a:t>
            </a:r>
          </a:p>
          <a:p>
            <a:pPr lvl="2"/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If yes, </a:t>
            </a:r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WAY TO GO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! But always think about if you can improve it even more!</a:t>
            </a:r>
          </a:p>
          <a:p>
            <a:pPr lvl="2"/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If no, copy this PowerPoint and start the problem/solution cycle again </a:t>
            </a:r>
          </a:p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Insert pictures of your final design</a:t>
            </a:r>
          </a:p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Discuss why this design solves the problem</a:t>
            </a:r>
          </a:p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Reflect on how you feel about the process from start to finish in this project</a:t>
            </a:r>
          </a:p>
        </p:txBody>
      </p:sp>
    </p:spTree>
    <p:extLst>
      <p:ext uri="{BB962C8B-B14F-4D97-AF65-F5344CB8AC3E}">
        <p14:creationId xmlns:p14="http://schemas.microsoft.com/office/powerpoint/2010/main" val="19026133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4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4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  <a:hueMod val="106000"/>
                <a:satMod val="140000"/>
                <a:lumMod val="42000"/>
              </a:schemeClr>
              <a:schemeClr val="phClr">
                <a:tint val="98000"/>
                <a:hueMod val="92000"/>
                <a:satMod val="220000"/>
                <a:lumMod val="9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oblem - Solution.potx" id="{618825C9-7A5B-4FD0-8173-05FBE0DDE387}" vid="{0970E009-9DDA-4822-A7D1-BB4C8516F0A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Problemsolution cycle </Template>
  <TotalTime>0</TotalTime>
  <Words>306</Words>
  <Application>Microsoft Office PowerPoint</Application>
  <PresentationFormat>Widescreen</PresentationFormat>
  <Paragraphs>31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Rockwell</vt:lpstr>
      <vt:lpstr>Tahoma</vt:lpstr>
      <vt:lpstr>Trebuchet MS</vt:lpstr>
      <vt:lpstr>Tw Cen MT</vt:lpstr>
      <vt:lpstr>Circuit</vt:lpstr>
      <vt:lpstr>SEMIKONDUKTOR DAYA</vt:lpstr>
      <vt:lpstr>Kompetensi</vt:lpstr>
      <vt:lpstr>Rangkaian elektronika daya</vt:lpstr>
      <vt:lpstr>DIODA</vt:lpstr>
      <vt:lpstr>Cara kerja dioda</vt:lpstr>
      <vt:lpstr>Testing The Prototype</vt:lpstr>
      <vt:lpstr>Redesigning The Prototype</vt:lpstr>
      <vt:lpstr>Final Result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2018-10-24T03:03:44Z</dcterms:created>
  <dcterms:modified xsi:type="dcterms:W3CDTF">2018-11-21T14:52:21Z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42aa342-8706-4288-bd11-ebb85995028c_Enabled">
    <vt:lpwstr>True</vt:lpwstr>
  </property>
  <property fmtid="{D5CDD505-2E9C-101B-9397-08002B2CF9AE}" pid="3" name="MSIP_Label_f42aa342-8706-4288-bd11-ebb85995028c_SiteId">
    <vt:lpwstr>72f988bf-86f1-41af-91ab-2d7cd011db47</vt:lpwstr>
  </property>
  <property fmtid="{D5CDD505-2E9C-101B-9397-08002B2CF9AE}" pid="4" name="MSIP_Label_f42aa342-8706-4288-bd11-ebb85995028c_Owner">
    <vt:lpwstr>v-abdarl@microsoft.com</vt:lpwstr>
  </property>
  <property fmtid="{D5CDD505-2E9C-101B-9397-08002B2CF9AE}" pid="5" name="MSIP_Label_f42aa342-8706-4288-bd11-ebb85995028c_SetDate">
    <vt:lpwstr>2018-08-20T22:55:44.5188046Z</vt:lpwstr>
  </property>
  <property fmtid="{D5CDD505-2E9C-101B-9397-08002B2CF9AE}" pid="6" name="MSIP_Label_f42aa342-8706-4288-bd11-ebb85995028c_Name">
    <vt:lpwstr>General</vt:lpwstr>
  </property>
  <property fmtid="{D5CDD505-2E9C-101B-9397-08002B2CF9AE}" pid="7" name="MSIP_Label_f42aa342-8706-4288-bd11-ebb85995028c_Application">
    <vt:lpwstr>Microsoft Azure Information Protection</vt:lpwstr>
  </property>
  <property fmtid="{D5CDD505-2E9C-101B-9397-08002B2CF9AE}" pid="8" name="MSIP_Label_f42aa342-8706-4288-bd11-ebb85995028c_Extended_MSFT_Method">
    <vt:lpwstr>Automatic</vt:lpwstr>
  </property>
  <property fmtid="{D5CDD505-2E9C-101B-9397-08002B2CF9AE}" pid="9" name="Sensitivity">
    <vt:lpwstr>General</vt:lpwstr>
  </property>
</Properties>
</file>